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171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8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6.png"/><Relationship Id="rId7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9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5.png"/><Relationship Id="rId7" Type="http://schemas.openxmlformats.org/officeDocument/2006/relationships/image" Target="../media/image9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4.png"/><Relationship Id="rId7" Type="http://schemas.openxmlformats.org/officeDocument/2006/relationships/image" Target="../media/image1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1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23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2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13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37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openxmlformats.org/officeDocument/2006/relationships/image" Target="../media/image14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44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6.png"/><Relationship Id="rId7" Type="http://schemas.openxmlformats.org/officeDocument/2006/relationships/image" Target="../media/image1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8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222" y="3821841"/>
            <a:ext cx="9280852" cy="16253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11" y="5179512"/>
            <a:ext cx="2701190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08694" y="2166604"/>
            <a:ext cx="13977972" cy="8225776"/>
            <a:chOff x="4408694" y="2166604"/>
            <a:chExt cx="13977972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8694" y="2166604"/>
              <a:ext cx="13977972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2461633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503" y="4838875"/>
            <a:ext cx="6171429" cy="2412957"/>
            <a:chOff x="1989503" y="4838875"/>
            <a:chExt cx="6171429" cy="2412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503" y="4838875"/>
              <a:ext cx="6171429" cy="2412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2166604"/>
            <a:ext cx="6171429" cy="2111042"/>
            <a:chOff x="1989503" y="2166604"/>
            <a:chExt cx="6171429" cy="2111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2166604"/>
              <a:ext cx="6171429" cy="2111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503" y="7795787"/>
            <a:ext cx="6171429" cy="2261356"/>
            <a:chOff x="1989503" y="7795787"/>
            <a:chExt cx="6171429" cy="2261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503" y="7795787"/>
              <a:ext cx="6171429" cy="2261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166604"/>
            <a:ext cx="4630979" cy="2111042"/>
            <a:chOff x="9142857" y="2166604"/>
            <a:chExt cx="4630979" cy="21110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166604"/>
              <a:ext cx="4630979" cy="21110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764103"/>
            <a:ext cx="5422037" cy="2272541"/>
            <a:chOff x="9142857" y="7764103"/>
            <a:chExt cx="5422037" cy="22725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764103"/>
              <a:ext cx="5422037" cy="22725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4" y="3923372"/>
            <a:ext cx="1461906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0382" y="6897553"/>
            <a:ext cx="1461906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87525" y="9685239"/>
            <a:ext cx="1321567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96525" y="4838875"/>
            <a:ext cx="6171429" cy="2461588"/>
            <a:chOff x="9096525" y="4838875"/>
            <a:chExt cx="6171429" cy="24615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6525" y="4838875"/>
              <a:ext cx="6171429" cy="2461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6427" y="8850329"/>
            <a:ext cx="2204195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15943"/>
            <a:ext cx="8116488" cy="6653829"/>
            <a:chOff x="571064" y="1815943"/>
            <a:chExt cx="8116488" cy="6653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15943"/>
              <a:ext cx="8116488" cy="6653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1345" y="1803592"/>
            <a:ext cx="7654315" cy="6678530"/>
            <a:chOff x="9761345" y="1803592"/>
            <a:chExt cx="7654315" cy="66785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345" y="1803592"/>
              <a:ext cx="7654315" cy="66785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6364" y="8850329"/>
            <a:ext cx="2918358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780" y="8658690"/>
            <a:ext cx="1885153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523" y="8658690"/>
            <a:ext cx="2204195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180757" cy="6507720"/>
            <a:chOff x="642836" y="1880890"/>
            <a:chExt cx="8180757" cy="6507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180757" cy="6507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3109" y="1880890"/>
            <a:ext cx="7882769" cy="6507720"/>
            <a:chOff x="9573109" y="1880890"/>
            <a:chExt cx="7882769" cy="6507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3109" y="1880890"/>
              <a:ext cx="7882769" cy="6507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782" y="8931001"/>
            <a:ext cx="2280274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0158" y="8984783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246011" cy="6857279"/>
            <a:chOff x="642836" y="1880890"/>
            <a:chExt cx="8246011" cy="68572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246011" cy="685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1242" y="1880890"/>
            <a:ext cx="8283380" cy="6857279"/>
            <a:chOff x="9461242" y="1880890"/>
            <a:chExt cx="8283380" cy="68572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1242" y="1880890"/>
              <a:ext cx="8283380" cy="6857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7248" y="8957896"/>
            <a:ext cx="2280274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0381" y="1880890"/>
            <a:ext cx="7558333" cy="6768263"/>
            <a:chOff x="9750381" y="1880890"/>
            <a:chExt cx="7558333" cy="6768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0381" y="1880890"/>
              <a:ext cx="7558333" cy="67682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4206" y="8957896"/>
            <a:ext cx="2994437" cy="701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2836" y="1880890"/>
            <a:ext cx="8500021" cy="6693766"/>
            <a:chOff x="642836" y="1880890"/>
            <a:chExt cx="8500021" cy="66937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36" y="1880890"/>
              <a:ext cx="8500021" cy="6693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7249" y="8957896"/>
            <a:ext cx="2280274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63788" cy="6768263"/>
            <a:chOff x="571064" y="1880890"/>
            <a:chExt cx="8563788" cy="6768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80890"/>
              <a:ext cx="8563788" cy="6768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4173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888934" cy="6922523"/>
            <a:chOff x="571064" y="1880890"/>
            <a:chExt cx="7888934" cy="6922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7888934" cy="6922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95" y="1880890"/>
            <a:ext cx="7943992" cy="6922523"/>
            <a:chOff x="9437295" y="1880890"/>
            <a:chExt cx="7943992" cy="6922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7295" y="1880890"/>
              <a:ext cx="7943992" cy="6922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4173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7702351" cy="6757154"/>
            <a:chOff x="642836" y="1880890"/>
            <a:chExt cx="7702351" cy="6757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7702351" cy="6757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7817" y="1907781"/>
            <a:ext cx="7729166" cy="6757154"/>
            <a:chOff x="9517817" y="1907781"/>
            <a:chExt cx="7729166" cy="6757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7817" y="1907781"/>
              <a:ext cx="7729166" cy="6757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477320" cy="6695037"/>
            <a:chOff x="571064" y="1880890"/>
            <a:chExt cx="7477320" cy="66950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80890"/>
              <a:ext cx="7477320" cy="669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000" y="1795339"/>
            <a:ext cx="7535198" cy="6695037"/>
            <a:chOff x="9600000" y="1795339"/>
            <a:chExt cx="7535198" cy="66950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0000" y="1795339"/>
              <a:ext cx="7535198" cy="66950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659782" cy="6693143"/>
            <a:chOff x="571064" y="1880890"/>
            <a:chExt cx="7659782" cy="669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7659782" cy="669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0913" y="1880890"/>
            <a:ext cx="7622746" cy="6693143"/>
            <a:chOff x="9620913" y="1880890"/>
            <a:chExt cx="7622746" cy="6693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0913" y="1880890"/>
              <a:ext cx="7622746" cy="669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84233" cy="1396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9734" y="2754277"/>
            <a:ext cx="3320941" cy="3415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7638840" cy="6693143"/>
            <a:chOff x="642836" y="1880890"/>
            <a:chExt cx="7638840" cy="669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7638840" cy="669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9328" y="1880890"/>
            <a:ext cx="7639782" cy="6693143"/>
            <a:chOff x="9519328" y="1880890"/>
            <a:chExt cx="7639782" cy="6693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9328" y="1880890"/>
              <a:ext cx="7639782" cy="669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331843" cy="6586000"/>
            <a:chOff x="642836" y="1880890"/>
            <a:chExt cx="8331843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331843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000" y="1880890"/>
            <a:ext cx="8369708" cy="6586000"/>
            <a:chOff x="9600000" y="1880890"/>
            <a:chExt cx="8369708" cy="658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0000" y="1880890"/>
              <a:ext cx="8369708" cy="658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313479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340093" cy="6586000"/>
            <a:chOff x="642836" y="1880890"/>
            <a:chExt cx="8340093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340093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880890"/>
            <a:ext cx="8333572" cy="6586000"/>
            <a:chOff x="9142857" y="1880890"/>
            <a:chExt cx="8333572" cy="658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880890"/>
              <a:ext cx="8333572" cy="658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313479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439" y="1849857"/>
            <a:ext cx="8411431" cy="6586000"/>
            <a:chOff x="525439" y="1849857"/>
            <a:chExt cx="8411431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439" y="1849857"/>
              <a:ext cx="8411431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4869" y="1895147"/>
            <a:ext cx="8243444" cy="6495421"/>
            <a:chOff x="9264869" y="1895147"/>
            <a:chExt cx="8243444" cy="64954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869" y="1895147"/>
              <a:ext cx="8243444" cy="6495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294" y="8986115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909109"/>
            <a:ext cx="8213854" cy="6495421"/>
            <a:chOff x="642836" y="1909109"/>
            <a:chExt cx="8213854" cy="64954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909109"/>
              <a:ext cx="8213854" cy="64954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2506" y="8957896"/>
            <a:ext cx="2918358" cy="701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880890"/>
            <a:ext cx="8250648" cy="6493266"/>
            <a:chOff x="9142857" y="1880890"/>
            <a:chExt cx="8250648" cy="6493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880890"/>
              <a:ext cx="8250648" cy="6493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6898" y="9014334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937328"/>
            <a:ext cx="8263570" cy="6493266"/>
            <a:chOff x="571064" y="1937328"/>
            <a:chExt cx="8263570" cy="6493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937328"/>
              <a:ext cx="8263570" cy="6493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5338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9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650172"/>
            <a:chOff x="642836" y="1880890"/>
            <a:chExt cx="8500021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4454" y="1880890"/>
            <a:ext cx="7968225" cy="6650172"/>
            <a:chOff x="9734454" y="1880890"/>
            <a:chExt cx="7968225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4454" y="1880890"/>
              <a:ext cx="7968225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0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6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424871" cy="6650172"/>
            <a:chOff x="642836" y="1880890"/>
            <a:chExt cx="8424871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424871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78018" y="1880890"/>
            <a:ext cx="8478307" cy="6650172"/>
            <a:chOff x="9278018" y="1880890"/>
            <a:chExt cx="8478307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8018" y="1880890"/>
              <a:ext cx="8478307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8268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10360" cy="6650172"/>
            <a:chOff x="642836" y="1880890"/>
            <a:chExt cx="8510360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880890"/>
              <a:ext cx="8510360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5546" y="1880890"/>
            <a:ext cx="8393294" cy="6650172"/>
            <a:chOff x="9465546" y="1880890"/>
            <a:chExt cx="8393294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5546" y="1880890"/>
              <a:ext cx="8393294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6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580016"/>
            <a:chOff x="642836" y="1880890"/>
            <a:chExt cx="8500021" cy="6580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580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6284" y="1880890"/>
            <a:ext cx="8350805" cy="6580016"/>
            <a:chOff x="9466284" y="1880890"/>
            <a:chExt cx="8350805" cy="6580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6284" y="1880890"/>
              <a:ext cx="8350805" cy="6580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8"/>
            <a:ext cx="561518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11415616" cy="8057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7547" y="4172199"/>
            <a:ext cx="5898253" cy="5796877"/>
            <a:chOff x="12117547" y="4172199"/>
            <a:chExt cx="5898253" cy="5796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7547" y="4172199"/>
              <a:ext cx="5898253" cy="5796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3812" y="414168"/>
            <a:ext cx="4765724" cy="3574293"/>
            <a:chOff x="12683812" y="414168"/>
            <a:chExt cx="4765724" cy="35742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812" y="414168"/>
              <a:ext cx="4765724" cy="3574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816" y="8957896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71793" cy="6706325"/>
            <a:chOff x="571064" y="1880890"/>
            <a:chExt cx="8571793" cy="6706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8571793" cy="6706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3197" y="1880890"/>
            <a:ext cx="8517765" cy="6706325"/>
            <a:chOff x="9383197" y="1880890"/>
            <a:chExt cx="8517765" cy="6706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3197" y="1880890"/>
              <a:ext cx="8517765" cy="6706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9518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792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673845"/>
            <a:chOff x="642836" y="1880890"/>
            <a:chExt cx="8500021" cy="6673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673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9683" y="1880890"/>
            <a:ext cx="8535473" cy="6686899"/>
            <a:chOff x="9509683" y="1880890"/>
            <a:chExt cx="8535473" cy="6686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683" y="1880890"/>
              <a:ext cx="8535473" cy="668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9515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792" y="8957896"/>
            <a:ext cx="30705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71793" cy="6617532"/>
            <a:chOff x="571064" y="1880890"/>
            <a:chExt cx="8571793" cy="6617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8571793" cy="6617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9072" y="1852672"/>
            <a:ext cx="8440830" cy="6645751"/>
            <a:chOff x="9369072" y="1852672"/>
            <a:chExt cx="8440830" cy="6645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9072" y="1852672"/>
              <a:ext cx="8440830" cy="6645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9099" y="8984787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6502" y="8984787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3529" y="2035098"/>
            <a:ext cx="8500021" cy="6591988"/>
            <a:chOff x="9223529" y="2035098"/>
            <a:chExt cx="8500021" cy="6591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3529" y="2035098"/>
              <a:ext cx="8500021" cy="6591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836" y="2061989"/>
            <a:ext cx="8500021" cy="6644989"/>
            <a:chOff x="642836" y="2061989"/>
            <a:chExt cx="8500021" cy="6644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36" y="2061989"/>
              <a:ext cx="8500021" cy="6644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4989" y="8984787"/>
            <a:ext cx="2994437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6458" y="8984792"/>
            <a:ext cx="2918358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57983" y="2008208"/>
            <a:ext cx="8561667" cy="6618879"/>
            <a:chOff x="9357983" y="2008208"/>
            <a:chExt cx="8561667" cy="66188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983" y="2008208"/>
              <a:ext cx="8561667" cy="6618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064" y="2092864"/>
            <a:ext cx="8285723" cy="6562500"/>
            <a:chOff x="571064" y="2092864"/>
            <a:chExt cx="8285723" cy="6562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64" y="2092864"/>
              <a:ext cx="8285723" cy="6562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4992" y="8984792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716148"/>
            <a:chOff x="642836" y="1880890"/>
            <a:chExt cx="8500021" cy="6716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880890"/>
              <a:ext cx="8500021" cy="67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3589836" cy="1219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E74F33-F79F-4442-ACFD-94F38D8AC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65992"/>
              </p:ext>
            </p:extLst>
          </p:nvPr>
        </p:nvGraphicFramePr>
        <p:xfrm>
          <a:off x="914400" y="2300590"/>
          <a:ext cx="17068802" cy="579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1934">
                  <a:extLst>
                    <a:ext uri="{9D8B030D-6E8A-4147-A177-3AD203B41FA5}">
                      <a16:colId xmlns:a16="http://schemas.microsoft.com/office/drawing/2014/main" val="599656076"/>
                    </a:ext>
                  </a:extLst>
                </a:gridCol>
                <a:gridCol w="880913">
                  <a:extLst>
                    <a:ext uri="{9D8B030D-6E8A-4147-A177-3AD203B41FA5}">
                      <a16:colId xmlns:a16="http://schemas.microsoft.com/office/drawing/2014/main" val="3441674538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725494549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262208474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2116016234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462371679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1427269577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761330002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996094317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77941469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85485597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91366374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1821879524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3973425211"/>
                    </a:ext>
                  </a:extLst>
                </a:gridCol>
                <a:gridCol w="897527">
                  <a:extLst>
                    <a:ext uri="{9D8B030D-6E8A-4147-A177-3AD203B41FA5}">
                      <a16:colId xmlns:a16="http://schemas.microsoft.com/office/drawing/2014/main" val="2968793104"/>
                    </a:ext>
                  </a:extLst>
                </a:gridCol>
                <a:gridCol w="1097283">
                  <a:extLst>
                    <a:ext uri="{9D8B030D-6E8A-4147-A177-3AD203B41FA5}">
                      <a16:colId xmlns:a16="http://schemas.microsoft.com/office/drawing/2014/main" val="2859861995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업무리스트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중요도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김민호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장중원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박예림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김다인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여아정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한서영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합계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김민호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장중원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박예림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김다인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여아정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한서영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점수합계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extLst>
                  <a:ext uri="{0D108BD9-81ED-4DB2-BD59-A6C34878D82A}">
                    <a16:rowId xmlns:a16="http://schemas.microsoft.com/office/drawing/2014/main" val="23734157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ER</a:t>
                      </a:r>
                      <a:r>
                        <a:rPr lang="ko-KR" altLang="en-US" sz="2000" u="none" strike="noStrike" dirty="0">
                          <a:effectLst/>
                        </a:rPr>
                        <a:t>다이어그램 구성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7.5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69925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MySQL</a:t>
                      </a:r>
                      <a:r>
                        <a:rPr lang="ko-KR" altLang="en-US" sz="2000" u="none" strike="noStrike">
                          <a:effectLst/>
                        </a:rPr>
                        <a:t>테이블 구성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61886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데이터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100%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957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Web </a:t>
                      </a:r>
                      <a:r>
                        <a:rPr lang="ko-KR" altLang="en-US" sz="2000" u="none" strike="noStrike">
                          <a:effectLst/>
                        </a:rPr>
                        <a:t>구현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3.75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7.5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148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MySQL</a:t>
                      </a:r>
                      <a:r>
                        <a:rPr lang="ko-KR" altLang="en-US" sz="2000" u="none" strike="noStrike">
                          <a:effectLst/>
                        </a:rPr>
                        <a:t>코드 구현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6.25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3.75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7973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자료 준비 및 발표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9169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합계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19.25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18.75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17.5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19.25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8.25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619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4401368" cy="1219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14540843" cy="75233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6479" y="1967470"/>
            <a:ext cx="4110789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8044" y="9396032"/>
            <a:ext cx="2670140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3563" y="4365734"/>
            <a:ext cx="2401870" cy="1828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8"/>
            <a:ext cx="561518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8091734" cy="6938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7547" y="4172199"/>
            <a:ext cx="5898253" cy="5796877"/>
            <a:chOff x="12117547" y="4172199"/>
            <a:chExt cx="5898253" cy="5796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7547" y="4172199"/>
              <a:ext cx="5898253" cy="5796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3812" y="414168"/>
            <a:ext cx="4765724" cy="3574293"/>
            <a:chOff x="12683812" y="414168"/>
            <a:chExt cx="4765724" cy="35742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812" y="414168"/>
              <a:ext cx="4765724" cy="3574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11970" y="2166604"/>
            <a:ext cx="13974697" cy="8225776"/>
            <a:chOff x="4411970" y="2166604"/>
            <a:chExt cx="1397469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0" y="2166604"/>
              <a:ext cx="1397469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0593267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807" y="1880890"/>
            <a:ext cx="16255947" cy="7955254"/>
            <a:chOff x="1721807" y="1880890"/>
            <a:chExt cx="16255947" cy="7955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1807" y="1880890"/>
              <a:ext cx="16255947" cy="79552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36798" y="2166604"/>
            <a:ext cx="13949869" cy="8225776"/>
            <a:chOff x="4436798" y="2166604"/>
            <a:chExt cx="13949869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6798" y="2166604"/>
              <a:ext cx="13949869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3435407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884" y="2166604"/>
            <a:ext cx="6171429" cy="4741554"/>
            <a:chOff x="1741884" y="2166604"/>
            <a:chExt cx="6171429" cy="4741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884" y="2166604"/>
              <a:ext cx="6171429" cy="4741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0720" y="6845762"/>
            <a:ext cx="6171429" cy="2977247"/>
            <a:chOff x="1720720" y="6845762"/>
            <a:chExt cx="6171429" cy="29772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720" y="6845762"/>
              <a:ext cx="6171429" cy="2977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66604"/>
            <a:ext cx="6627212" cy="4112888"/>
            <a:chOff x="9142857" y="2166604"/>
            <a:chExt cx="6627212" cy="41128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166604"/>
              <a:ext cx="6627212" cy="4112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0101" y="2653117"/>
            <a:ext cx="2773446" cy="354827"/>
            <a:chOff x="2610101" y="2653117"/>
            <a:chExt cx="2773446" cy="3548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0101" y="2653117"/>
              <a:ext cx="2773446" cy="354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2965" y="2995246"/>
            <a:ext cx="4274045" cy="708996"/>
            <a:chOff x="5372965" y="2995246"/>
            <a:chExt cx="4274045" cy="708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965" y="2995246"/>
              <a:ext cx="4274045" cy="70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7598" y="2166604"/>
            <a:ext cx="6171429" cy="2468571"/>
            <a:chOff x="2027598" y="2166604"/>
            <a:chExt cx="6171429" cy="246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7598" y="2166604"/>
              <a:ext cx="6171429" cy="246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5142857"/>
            <a:ext cx="6171429" cy="1938061"/>
            <a:chOff x="1989503" y="5142857"/>
            <a:chExt cx="6171429" cy="1938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5142857"/>
              <a:ext cx="6171429" cy="1938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66604"/>
            <a:ext cx="6171429" cy="2459221"/>
            <a:chOff x="9142857" y="2166604"/>
            <a:chExt cx="6171429" cy="2459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166604"/>
              <a:ext cx="6171429" cy="2459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65694" y="7626950"/>
            <a:ext cx="6171429" cy="1758140"/>
            <a:chOff x="2065694" y="7626950"/>
            <a:chExt cx="6171429" cy="17581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5694" y="7626950"/>
              <a:ext cx="6171429" cy="17581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626950"/>
            <a:ext cx="3466893" cy="1758140"/>
            <a:chOff x="9142857" y="7626950"/>
            <a:chExt cx="3466893" cy="17581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626950"/>
              <a:ext cx="3466893" cy="17581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6668" y="4280896"/>
            <a:ext cx="1461906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3906" y="6726639"/>
            <a:ext cx="1461906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12001" y="9033668"/>
            <a:ext cx="1321567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5142857"/>
            <a:ext cx="3858093" cy="1938061"/>
            <a:chOff x="9142857" y="5142857"/>
            <a:chExt cx="3858093" cy="1938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5142857"/>
              <a:ext cx="3858093" cy="1938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2504" y="2166604"/>
            <a:ext cx="6171429" cy="1814598"/>
            <a:chOff x="1932504" y="2166604"/>
            <a:chExt cx="6171429" cy="18145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504" y="2166604"/>
              <a:ext cx="6171429" cy="1814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2504" y="6961577"/>
            <a:ext cx="6171429" cy="2418045"/>
            <a:chOff x="1932504" y="6961577"/>
            <a:chExt cx="6171429" cy="2418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504" y="6961577"/>
              <a:ext cx="6171429" cy="2418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2504" y="4538139"/>
            <a:ext cx="6171429" cy="1741353"/>
            <a:chOff x="1932504" y="4538139"/>
            <a:chExt cx="6171429" cy="1741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504" y="4538139"/>
              <a:ext cx="6171429" cy="1741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538139"/>
            <a:ext cx="3297383" cy="719429"/>
            <a:chOff x="9142857" y="4538139"/>
            <a:chExt cx="3297383" cy="719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538139"/>
              <a:ext cx="3297383" cy="719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6287" y="3629782"/>
            <a:ext cx="1321567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26287" y="4950001"/>
            <a:ext cx="1181228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2382" y="9028201"/>
            <a:ext cx="132156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2166604"/>
            <a:ext cx="3297383" cy="1807911"/>
            <a:chOff x="9142857" y="2166604"/>
            <a:chExt cx="3297383" cy="18079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166604"/>
              <a:ext cx="3297383" cy="1807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961577"/>
            <a:ext cx="6171429" cy="2343995"/>
            <a:chOff x="9142857" y="6961577"/>
            <a:chExt cx="6171429" cy="23439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961577"/>
              <a:ext cx="6171429" cy="2343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503" y="2166604"/>
            <a:ext cx="6171429" cy="1687988"/>
            <a:chOff x="1989503" y="2166604"/>
            <a:chExt cx="6171429" cy="16879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503" y="2166604"/>
              <a:ext cx="6171429" cy="1687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4543216"/>
            <a:ext cx="6171429" cy="1736277"/>
            <a:chOff x="1989503" y="4543216"/>
            <a:chExt cx="6171429" cy="1736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4543216"/>
              <a:ext cx="6171429" cy="1736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503" y="7007175"/>
            <a:ext cx="6171429" cy="2421927"/>
            <a:chOff x="1989503" y="7007175"/>
            <a:chExt cx="6171429" cy="2421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503" y="7007175"/>
              <a:ext cx="6171429" cy="2421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007175"/>
            <a:ext cx="5923811" cy="2441571"/>
            <a:chOff x="9142857" y="7007175"/>
            <a:chExt cx="5923811" cy="2441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007175"/>
              <a:ext cx="5923811" cy="2441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03334" y="3500315"/>
            <a:ext cx="1321567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0010" y="5925216"/>
            <a:ext cx="1321567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8572" y="9074829"/>
            <a:ext cx="132156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2162229"/>
            <a:ext cx="3401437" cy="1642799"/>
            <a:chOff x="9142857" y="2162229"/>
            <a:chExt cx="3401437" cy="16427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162229"/>
              <a:ext cx="3401437" cy="1642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4543216"/>
            <a:ext cx="2961906" cy="1803790"/>
            <a:chOff x="9142857" y="4543216"/>
            <a:chExt cx="2961906" cy="1803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543216"/>
              <a:ext cx="2961906" cy="1803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</Words>
  <Application>Microsoft Office PowerPoint</Application>
  <PresentationFormat>사용자 지정</PresentationFormat>
  <Paragraphs>128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Dain</cp:lastModifiedBy>
  <cp:revision>5</cp:revision>
  <dcterms:created xsi:type="dcterms:W3CDTF">2021-11-30T22:05:00Z</dcterms:created>
  <dcterms:modified xsi:type="dcterms:W3CDTF">2022-07-04T10:00:31Z</dcterms:modified>
</cp:coreProperties>
</file>